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56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72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6F72D-8D3B-4641-8EE7-DE9E11387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ABBD18-E23F-4485-9E2A-22FC12113A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95E7A-9C54-4D3E-91B6-E4AA2FBE1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EF675-F84F-47B2-B231-971F8D24D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56F41-FAD5-40F6-8487-14D6F36AC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93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6B088-BDF2-4509-8182-B3DCB0014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4287C-AE36-4F05-ACC7-186288668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564A15-8236-4DD3-BB32-A01661449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6C3660-D798-4070-900A-F71131B92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77D8D-1FF0-4BBC-AA9B-4360528C6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9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B3FBC4-E679-44C8-A48E-A088519953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8419C5-E4CB-4204-A0AF-C7B18AE48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7A0A8-0BD7-47FB-BA33-C608D0F9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63E21-0CF9-47F4-ABCD-A9FF85B1A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3765E-0847-41C2-B08D-DF248A501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92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69752-4529-47B7-828C-7EC9420B0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889641-7493-44B6-9F2B-AB9F5BEFB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0B2BB-ED7D-461F-87DE-21F4D1D75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AC9FF-2432-4748-948A-F5FDCD9B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6270D-B0DF-4018-B0DB-82E3C33AA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15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AAA8A-5CCA-4432-878C-A9A4DCAB5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F280B7-A4ED-4F64-8F56-C5074E160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1ADB2-A6FD-454A-A2E6-7DE523BE0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076AA-3D84-4ED6-BA90-589ADCFC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6FC95-69D3-4E0B-ACF3-79E591AB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04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B87F0-D125-45D7-85B3-EB3FCC364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625C4-746C-462F-A5B7-331FB480F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B524E4-7C74-4B60-B3EF-DC84112B02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2F713-81C2-49E7-8AA7-1D1BA790A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C7A12C-4D26-487C-BAC9-BF37E920C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06C93F-8685-4D55-AF1F-19EDB569E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9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0CE03-54C9-431D-9B99-712EF7861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1A4A7-13DB-40A7-8FF9-73424008A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EB5B9C-77E6-45AD-915B-9A35C9931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9D9AC4-FD9C-4350-85E4-451E6A5191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67BEA8-6C05-4224-B9DF-703DAB51C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85F8CD-79A2-4177-B488-9761FF581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357757-FC4C-4F22-B841-C204C8B2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AAD93E-B92E-41AA-8641-85E5738FB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74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5EF56-A5A4-4ED3-A3C6-E96CF8238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F0C49E-C0DE-447C-B68F-E8FEA0638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A2F33-7773-4C42-9E93-929AA8B15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34BBAE-97C1-43BF-A1CB-5BD69BE1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9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43FB96-BC53-411E-9273-E57B2DA93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81AA08-780A-4F1B-83CB-6F4632AAB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0BAE26-A68D-4C1F-AD56-A6A2A8BAE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0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B70FB-06AD-4EA8-84FC-FFB0E3F40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E43AD-0E8D-4E8D-8214-9CE68666C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76EBD-F737-4598-9F6E-C6696AF22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0C9464-F71E-4F77-A146-29905CF75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91926-CE26-4526-AC4A-47707CEC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6DF86A-388E-4F53-8C09-64B8A70F8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899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431A6-2DE3-4186-9A99-BFA70E051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2512CA-0569-4040-B68A-EA9411921F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EF3A9-ED0F-4A53-91E1-8CC2784C7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1322B-6AB0-4D1A-A24B-626A5C644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80BF1-4F30-4311-863C-C2264A8FE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E58991-4F9F-4F2A-878E-801ACC324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8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B346AD-B015-4D38-B764-4A512EAE9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D5737-C58D-4A64-8956-A839910F29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398F8-F130-4BF4-B51E-898D514256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527D8-9084-4F43-B2F9-474A47399933}" type="datetimeFigureOut">
              <a:rPr lang="en-US" smtClean="0"/>
              <a:t>5/25/2020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EF97D-9439-4217-89B4-F4AE9E676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29086-1B33-4383-9639-4155B5E17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3E123-05A1-482D-B682-996B8C6D9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71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51E2E25D-C41B-4A69-BA85-9FC17A0A2440}"/>
              </a:ext>
            </a:extLst>
          </p:cNvPr>
          <p:cNvGrpSpPr/>
          <p:nvPr/>
        </p:nvGrpSpPr>
        <p:grpSpPr>
          <a:xfrm>
            <a:off x="2692849" y="2237357"/>
            <a:ext cx="1152144" cy="1415380"/>
            <a:chOff x="2692849" y="2237357"/>
            <a:chExt cx="1280175" cy="141538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CCBEE4B-BCB3-48EA-BF62-E5238167A3B0}"/>
                </a:ext>
              </a:extLst>
            </p:cNvPr>
            <p:cNvCxnSpPr>
              <a:cxnSpLocks/>
            </p:cNvCxnSpPr>
            <p:nvPr/>
          </p:nvCxnSpPr>
          <p:spPr>
            <a:xfrm>
              <a:off x="2692864" y="2484644"/>
              <a:ext cx="0" cy="958371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AD5714C-CB9B-4607-8783-379E6C65D767}"/>
                </a:ext>
              </a:extLst>
            </p:cNvPr>
            <p:cNvCxnSpPr>
              <a:cxnSpLocks/>
            </p:cNvCxnSpPr>
            <p:nvPr/>
          </p:nvCxnSpPr>
          <p:spPr>
            <a:xfrm>
              <a:off x="3973024" y="2484644"/>
              <a:ext cx="0" cy="958371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C48B6E94-54EE-4E6E-AB3A-99703E31569B}"/>
                </a:ext>
              </a:extLst>
            </p:cNvPr>
            <p:cNvSpPr/>
            <p:nvPr/>
          </p:nvSpPr>
          <p:spPr>
            <a:xfrm>
              <a:off x="2692864" y="2257676"/>
              <a:ext cx="1280160" cy="457200"/>
            </a:xfrm>
            <a:prstGeom prst="arc">
              <a:avLst>
                <a:gd name="adj1" fmla="val 10805306"/>
                <a:gd name="adj2" fmla="val 0"/>
              </a:avLst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ACE5486B-CA01-4A36-B05F-1A2D2D526233}"/>
                </a:ext>
              </a:extLst>
            </p:cNvPr>
            <p:cNvSpPr/>
            <p:nvPr/>
          </p:nvSpPr>
          <p:spPr>
            <a:xfrm rot="10800000">
              <a:off x="2692857" y="3195537"/>
              <a:ext cx="1280160" cy="457200"/>
            </a:xfrm>
            <a:prstGeom prst="arc">
              <a:avLst>
                <a:gd name="adj1" fmla="val 10717388"/>
                <a:gd name="adj2" fmla="val 0"/>
              </a:avLst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DD9F3874-1923-4AD0-97C1-E980789E6646}"/>
                </a:ext>
              </a:extLst>
            </p:cNvPr>
            <p:cNvSpPr/>
            <p:nvPr/>
          </p:nvSpPr>
          <p:spPr>
            <a:xfrm rot="10800000">
              <a:off x="2692857" y="2237357"/>
              <a:ext cx="1280160" cy="457200"/>
            </a:xfrm>
            <a:prstGeom prst="arc">
              <a:avLst>
                <a:gd name="adj1" fmla="val 12507487"/>
                <a:gd name="adj2" fmla="val 0"/>
              </a:avLst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AB19DB6B-436A-490E-BD7F-B8EBB17D8C00}"/>
                </a:ext>
              </a:extLst>
            </p:cNvPr>
            <p:cNvSpPr/>
            <p:nvPr/>
          </p:nvSpPr>
          <p:spPr>
            <a:xfrm rot="10800000">
              <a:off x="2692857" y="2589698"/>
              <a:ext cx="1280160" cy="457200"/>
            </a:xfrm>
            <a:prstGeom prst="arc">
              <a:avLst>
                <a:gd name="adj1" fmla="val 10924143"/>
                <a:gd name="adj2" fmla="val 0"/>
              </a:avLst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08F063B8-027A-4B92-A821-5D6F612FD8B0}"/>
                </a:ext>
              </a:extLst>
            </p:cNvPr>
            <p:cNvSpPr/>
            <p:nvPr/>
          </p:nvSpPr>
          <p:spPr>
            <a:xfrm rot="10800000">
              <a:off x="2692849" y="2878184"/>
              <a:ext cx="1280160" cy="457200"/>
            </a:xfrm>
            <a:prstGeom prst="arc">
              <a:avLst>
                <a:gd name="adj1" fmla="val 10924143"/>
                <a:gd name="adj2" fmla="val 20064838"/>
              </a:avLst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FED79FD-3B74-460C-A39B-FF937CF522BF}"/>
              </a:ext>
            </a:extLst>
          </p:cNvPr>
          <p:cNvGrpSpPr/>
          <p:nvPr/>
        </p:nvGrpSpPr>
        <p:grpSpPr>
          <a:xfrm>
            <a:off x="4943922" y="2199033"/>
            <a:ext cx="1152078" cy="1417320"/>
            <a:chOff x="4943922" y="2199033"/>
            <a:chExt cx="1152078" cy="1374274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6BC92493-227B-44FE-AF8A-1AA6AE698C8E}"/>
                </a:ext>
              </a:extLst>
            </p:cNvPr>
            <p:cNvSpPr/>
            <p:nvPr/>
          </p:nvSpPr>
          <p:spPr>
            <a:xfrm>
              <a:off x="4943922" y="2685766"/>
              <a:ext cx="1152078" cy="887541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E0066D44-E84E-454D-AB19-A76150C4C18D}"/>
                </a:ext>
              </a:extLst>
            </p:cNvPr>
            <p:cNvSpPr/>
            <p:nvPr/>
          </p:nvSpPr>
          <p:spPr>
            <a:xfrm>
              <a:off x="5206718" y="2199033"/>
              <a:ext cx="636012" cy="640080"/>
            </a:xfrm>
            <a:prstGeom prst="arc">
              <a:avLst>
                <a:gd name="adj1" fmla="val 10728299"/>
                <a:gd name="adj2" fmla="val 0"/>
              </a:avLst>
            </a:prstGeom>
            <a:ln w="177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805F1C6-E60C-419B-ACCF-DAF8EB9694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6689" y="2518800"/>
              <a:ext cx="21" cy="307819"/>
            </a:xfrm>
            <a:prstGeom prst="line">
              <a:avLst/>
            </a:prstGeom>
            <a:ln w="177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1CB1A72-5ECE-4CC1-8BD3-3D6FF012BD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42730" y="2507886"/>
              <a:ext cx="21" cy="307819"/>
            </a:xfrm>
            <a:prstGeom prst="line">
              <a:avLst/>
            </a:prstGeom>
            <a:ln w="1778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E1977D7-D78E-479A-9F4A-0CEC5779F13B}"/>
                </a:ext>
              </a:extLst>
            </p:cNvPr>
            <p:cNvSpPr/>
            <p:nvPr/>
          </p:nvSpPr>
          <p:spPr>
            <a:xfrm>
              <a:off x="5382801" y="2909030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64C2726A-2154-4F84-92FF-47E7252A0403}"/>
                </a:ext>
              </a:extLst>
            </p:cNvPr>
            <p:cNvSpPr/>
            <p:nvPr/>
          </p:nvSpPr>
          <p:spPr>
            <a:xfrm>
              <a:off x="5438036" y="3104007"/>
              <a:ext cx="163850" cy="27432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3631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19CF4B-192E-4AE8-94E3-FBFEB9FC0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01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2FB5C2-7DE1-47E4-A18A-F2A7F3B6E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4DCDF1-A169-4F4F-A681-126B3C7FD5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6" b="98546" l="9994" r="96578">
                        <a14:foregroundMark x1="86554" y1="91842" x2="83374" y2="86147"/>
                        <a14:foregroundMark x1="83374" y1="86147" x2="81405" y2="92771"/>
                        <a14:foregroundMark x1="81405" y1="92771" x2="86978" y2="93255"/>
                        <a14:foregroundMark x1="86978" y1="93255" x2="90521" y2="87843"/>
                        <a14:foregroundMark x1="90521" y1="87843" x2="91429" y2="80291"/>
                        <a14:foregroundMark x1="91429" y1="80291" x2="88462" y2="74354"/>
                        <a14:foregroundMark x1="88462" y1="74354" x2="83677" y2="70759"/>
                        <a14:foregroundMark x1="83677" y1="70759" x2="87523" y2="64216"/>
                        <a14:foregroundMark x1="87523" y1="64216" x2="92823" y2="65913"/>
                        <a14:foregroundMark x1="92823" y1="65913" x2="89279" y2="71486"/>
                        <a14:foregroundMark x1="89279" y1="71486" x2="84313" y2="57997"/>
                        <a14:foregroundMark x1="84313" y1="57997" x2="78437" y2="56058"/>
                        <a14:foregroundMark x1="78437" y1="56058" x2="77377" y2="48788"/>
                        <a14:foregroundMark x1="77377" y1="48788" x2="83253" y2="46446"/>
                        <a14:foregroundMark x1="83253" y1="46446" x2="89764" y2="49071"/>
                        <a14:foregroundMark x1="95881" y1="70396" x2="96608" y2="74717"/>
                        <a14:foregroundMark x1="92065" y1="95638" x2="87099" y2="98506"/>
                        <a14:foregroundMark x1="87099" y1="98506" x2="76529" y2="96082"/>
                        <a14:foregroundMark x1="76529" y1="96082" x2="76529" y2="96002"/>
                        <a14:foregroundMark x1="78195" y1="98546" x2="76166" y2="98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127"/>
          <a:stretch/>
        </p:blipFill>
        <p:spPr>
          <a:xfrm>
            <a:off x="8637494" y="0"/>
            <a:ext cx="3554506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E14B516-0F92-4381-AC88-2C422E78D340}"/>
              </a:ext>
            </a:extLst>
          </p:cNvPr>
          <p:cNvSpPr/>
          <p:nvPr/>
        </p:nvSpPr>
        <p:spPr>
          <a:xfrm>
            <a:off x="-1" y="0"/>
            <a:ext cx="9144000" cy="6858000"/>
          </a:xfrm>
          <a:prstGeom prst="rect">
            <a:avLst/>
          </a:prstGeom>
          <a:gradFill flip="none" rotWithShape="1">
            <a:gsLst>
              <a:gs pos="41000">
                <a:srgbClr val="1756BB"/>
              </a:gs>
              <a:gs pos="100000">
                <a:srgbClr val="1756BB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37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</dc:creator>
  <cp:lastModifiedBy>nick</cp:lastModifiedBy>
  <cp:revision>7</cp:revision>
  <dcterms:created xsi:type="dcterms:W3CDTF">2020-05-25T22:34:23Z</dcterms:created>
  <dcterms:modified xsi:type="dcterms:W3CDTF">2020-05-26T01:29:14Z</dcterms:modified>
</cp:coreProperties>
</file>

<file path=docProps/thumbnail.jpeg>
</file>